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1" r:id="rId5"/>
    <p:sldId id="275" r:id="rId6"/>
    <p:sldId id="282" r:id="rId7"/>
    <p:sldId id="268" r:id="rId8"/>
    <p:sldId id="269" r:id="rId9"/>
    <p:sldId id="264" r:id="rId10"/>
    <p:sldId id="263" r:id="rId11"/>
    <p:sldId id="267" r:id="rId12"/>
    <p:sldId id="278" r:id="rId13"/>
    <p:sldId id="279" r:id="rId14"/>
    <p:sldId id="277" r:id="rId15"/>
    <p:sldId id="283" r:id="rId16"/>
    <p:sldId id="265" r:id="rId17"/>
    <p:sldId id="266" r:id="rId18"/>
    <p:sldId id="284" r:id="rId19"/>
    <p:sldId id="270" r:id="rId20"/>
    <p:sldId id="262" r:id="rId21"/>
    <p:sldId id="276" r:id="rId22"/>
    <p:sldId id="280" r:id="rId23"/>
    <p:sldId id="285" r:id="rId24"/>
    <p:sldId id="288" r:id="rId25"/>
    <p:sldId id="272" r:id="rId26"/>
    <p:sldId id="287" r:id="rId27"/>
    <p:sldId id="273" r:id="rId28"/>
    <p:sldId id="286" r:id="rId29"/>
    <p:sldId id="274" r:id="rId30"/>
    <p:sldId id="281" r:id="rId31"/>
  </p:sldIdLst>
  <p:sldSz cx="9144000" cy="6858000" type="screen4x3"/>
  <p:notesSz cx="6858000" cy="9144000"/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3B"/>
    <a:srgbClr val="FFFF66"/>
    <a:srgbClr val="FF9900"/>
    <a:srgbClr val="FE00A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1056" y="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A4437-B2B6-4799-A1F7-711A25DA6DC3}" type="datetimeFigureOut">
              <a:rPr lang="ru-RU" smtClean="0"/>
              <a:t>26.02.2016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C3714-7596-4958-8A31-A8F7B0483F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336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C3714-7596-4958-8A31-A8F7B0483FE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808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A446-723B-480D-9019-40ADC08D7EEA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577B-F2C1-47BA-B41D-EC5D9D2AF9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A446-723B-480D-9019-40ADC08D7EEA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577B-F2C1-47BA-B41D-EC5D9D2AF9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A446-723B-480D-9019-40ADC08D7EEA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577B-F2C1-47BA-B41D-EC5D9D2AF9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A446-723B-480D-9019-40ADC08D7EEA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577B-F2C1-47BA-B41D-EC5D9D2AF9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A446-723B-480D-9019-40ADC08D7EEA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577B-F2C1-47BA-B41D-EC5D9D2AF9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A446-723B-480D-9019-40ADC08D7EEA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577B-F2C1-47BA-B41D-EC5D9D2AF9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A446-723B-480D-9019-40ADC08D7EEA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577B-F2C1-47BA-B41D-EC5D9D2AF9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A446-723B-480D-9019-40ADC08D7EEA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577B-F2C1-47BA-B41D-EC5D9D2AF9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A446-723B-480D-9019-40ADC08D7EEA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577B-F2C1-47BA-B41D-EC5D9D2AF9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A446-723B-480D-9019-40ADC08D7EEA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577B-F2C1-47BA-B41D-EC5D9D2AF9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A446-723B-480D-9019-40ADC08D7EEA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577B-F2C1-47BA-B41D-EC5D9D2AF9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DA446-723B-480D-9019-40ADC08D7EEA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8577B-F2C1-47BA-B41D-EC5D9D2AF9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71.jpe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.jpg"/>
          <p:cNvPicPr>
            <a:picLocks noChangeAspect="1"/>
          </p:cNvPicPr>
          <p:nvPr/>
        </p:nvPicPr>
        <p:blipFill>
          <a:blip r:embed="rId2" cstate="print"/>
          <a:srcRect t="8333" b="16666"/>
          <a:stretch>
            <a:fillRect/>
          </a:stretch>
        </p:blipFill>
        <p:spPr>
          <a:xfrm>
            <a:off x="0" y="0"/>
            <a:ext cx="91439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259632" y="1844824"/>
            <a:ext cx="6249306" cy="2776696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Nautilus Pompilius" pitchFamily="50" charset="-52"/>
              </a:rPr>
              <a:t>НАМ </a:t>
            </a:r>
            <a:br>
              <a:rPr lang="ru-RU" sz="8000" b="1" dirty="0" smtClean="0">
                <a:solidFill>
                  <a:srgbClr val="FF0000"/>
                </a:solidFill>
                <a:latin typeface="Nautilus Pompilius" pitchFamily="50" charset="-52"/>
              </a:rPr>
            </a:br>
            <a:r>
              <a:rPr lang="ru-RU" sz="8000" b="1" dirty="0" smtClean="0">
                <a:solidFill>
                  <a:srgbClr val="FF0000"/>
                </a:solidFill>
                <a:latin typeface="Nautilus Pompilius" pitchFamily="50" charset="-52"/>
              </a:rPr>
              <a:t>1 год</a:t>
            </a:r>
            <a:endParaRPr lang="ru-RU" sz="8000" b="1" dirty="0">
              <a:solidFill>
                <a:srgbClr val="FF0000"/>
              </a:solidFill>
              <a:latin typeface="Nautilus Pompilius" pitchFamily="50" charset="-52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40882" y="4941168"/>
            <a:ext cx="5256584" cy="17526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Nautilus Pompilius" pitchFamily="50" charset="-52"/>
              </a:rPr>
              <a:t>5 ФЕВРАЛЯ –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Nautilus Pompilius" pitchFamily="50" charset="-52"/>
              </a:rPr>
              <a:t>ДЕНЬ РОЖДЕНИЯ ДЕТСКОГО САДА</a:t>
            </a:r>
            <a:endParaRPr lang="ru-RU" b="1" dirty="0">
              <a:solidFill>
                <a:srgbClr val="FF0000"/>
              </a:solidFill>
              <a:latin typeface="Nautilus Pompilius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144016"/>
            <a:ext cx="7666842" cy="16288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КЛОУНЫ </a:t>
            </a:r>
            <a:b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 ГОСТЯХ У САМЫХ МАЛЕНЬКИХ</a:t>
            </a:r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…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но 1 2"/>
          <p:cNvSpPr/>
          <p:nvPr/>
        </p:nvSpPr>
        <p:spPr>
          <a:xfrm>
            <a:off x="6898845" y="154860"/>
            <a:ext cx="1944216" cy="1634480"/>
          </a:xfrm>
          <a:prstGeom prst="irregularSeal1">
            <a:avLst/>
          </a:prstGeom>
          <a:solidFill>
            <a:srgbClr val="FF3B3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ГРУППА №2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10" y="2178675"/>
            <a:ext cx="4852641" cy="36394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733" y="4149080"/>
            <a:ext cx="2833397" cy="21250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35" y="1944200"/>
            <a:ext cx="2738955" cy="205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1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90671" y="32122"/>
            <a:ext cx="6312392" cy="148933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               КЛОУНЫ </a:t>
            </a:r>
            <a:b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 ГОСТЯХ У РЕБЯТ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но 1 2"/>
          <p:cNvSpPr/>
          <p:nvPr/>
        </p:nvSpPr>
        <p:spPr>
          <a:xfrm>
            <a:off x="7089321" y="113079"/>
            <a:ext cx="1944216" cy="1634480"/>
          </a:xfrm>
          <a:prstGeom prst="irregularSeal1">
            <a:avLst/>
          </a:prstGeom>
          <a:solidFill>
            <a:srgbClr val="FF3B3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ГРУППА №3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26797"/>
            <a:ext cx="5949305" cy="44619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6983" y="3826586"/>
            <a:ext cx="2406922" cy="18051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03" y="1675914"/>
            <a:ext cx="2164934" cy="162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9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9891" y="0"/>
            <a:ext cx="6312392" cy="148933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               КЛОУНЫ </a:t>
            </a:r>
            <a:b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 ГОСТЯХ У РЕБЯТ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но 1 2"/>
          <p:cNvSpPr/>
          <p:nvPr/>
        </p:nvSpPr>
        <p:spPr>
          <a:xfrm>
            <a:off x="7089321" y="113079"/>
            <a:ext cx="1944216" cy="1634480"/>
          </a:xfrm>
          <a:prstGeom prst="irregularSeal1">
            <a:avLst/>
          </a:prstGeom>
          <a:solidFill>
            <a:srgbClr val="FF3B3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ГРУППА №4</a:t>
            </a:r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3353">
            <a:off x="1115616" y="1916832"/>
            <a:ext cx="5347723" cy="401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70" y="4005064"/>
            <a:ext cx="2306588" cy="17299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32" y="2012309"/>
            <a:ext cx="2398959" cy="158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7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90671" y="32122"/>
            <a:ext cx="6312392" cy="148933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               КЛОУНЫ </a:t>
            </a:r>
            <a:b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 ГОСТЯХ У РЕБЯТ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но 1 2"/>
          <p:cNvSpPr/>
          <p:nvPr/>
        </p:nvSpPr>
        <p:spPr>
          <a:xfrm>
            <a:off x="7089321" y="113079"/>
            <a:ext cx="1944216" cy="1634480"/>
          </a:xfrm>
          <a:prstGeom prst="irregularSeal1">
            <a:avLst/>
          </a:prstGeom>
          <a:solidFill>
            <a:srgbClr val="FF3B3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ГРУППА №5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00" y="1713108"/>
            <a:ext cx="2620125" cy="19650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83" y="1572110"/>
            <a:ext cx="4307809" cy="3230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00" y="4149080"/>
            <a:ext cx="2620125" cy="19650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853624"/>
            <a:ext cx="2523078" cy="189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6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90671" y="32122"/>
            <a:ext cx="6312392" cy="148933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               КЛОУНЫ </a:t>
            </a:r>
            <a:b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 ГОСТЯХ У РЕБЯТ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но 1 2"/>
          <p:cNvSpPr/>
          <p:nvPr/>
        </p:nvSpPr>
        <p:spPr>
          <a:xfrm>
            <a:off x="7089321" y="113079"/>
            <a:ext cx="1944216" cy="1634480"/>
          </a:xfrm>
          <a:prstGeom prst="irregularSeal1">
            <a:avLst/>
          </a:prstGeom>
          <a:solidFill>
            <a:srgbClr val="FF3B3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ГРУППА №6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89" y="1828516"/>
            <a:ext cx="5302331" cy="3976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52" y="2211781"/>
            <a:ext cx="2517358" cy="1888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193" y="4515543"/>
            <a:ext cx="2497785" cy="187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489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90671" y="32122"/>
            <a:ext cx="6312392" cy="148933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               КЛОУНЫ </a:t>
            </a:r>
            <a:b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 ГОСТЯХ У РЕБЯТ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но 1 2"/>
          <p:cNvSpPr/>
          <p:nvPr/>
        </p:nvSpPr>
        <p:spPr>
          <a:xfrm>
            <a:off x="7089321" y="113079"/>
            <a:ext cx="1944216" cy="1634480"/>
          </a:xfrm>
          <a:prstGeom prst="irregularSeal1">
            <a:avLst/>
          </a:prstGeom>
          <a:solidFill>
            <a:srgbClr val="FF3B3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ГРУППА №7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t="22395" r="-1327"/>
          <a:stretch/>
        </p:blipFill>
        <p:spPr>
          <a:xfrm>
            <a:off x="1306687" y="1439744"/>
            <a:ext cx="6044521" cy="3283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4869" y="2183985"/>
            <a:ext cx="2105470" cy="1394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1"/>
          <a:stretch/>
        </p:blipFill>
        <p:spPr>
          <a:xfrm>
            <a:off x="1579034" y="4782790"/>
            <a:ext cx="3635896" cy="1904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42" y="4876372"/>
            <a:ext cx="2592288" cy="1716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551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но 1 2"/>
          <p:cNvSpPr/>
          <p:nvPr/>
        </p:nvSpPr>
        <p:spPr>
          <a:xfrm>
            <a:off x="7066722" y="48664"/>
            <a:ext cx="1944216" cy="1634480"/>
          </a:xfrm>
          <a:prstGeom prst="irregularSeal1">
            <a:avLst/>
          </a:prstGeom>
          <a:solidFill>
            <a:srgbClr val="FF3B3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ГРУППА №8</a:t>
            </a:r>
            <a:endParaRPr lang="ru-RU" b="1" dirty="0"/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1190671" y="32122"/>
            <a:ext cx="6312392" cy="148933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               КЛОУНЫ </a:t>
            </a:r>
            <a:b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 ГОСТЯХ У РЕБЯТ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46" y="1412776"/>
            <a:ext cx="5221385" cy="34583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4" y="5099897"/>
            <a:ext cx="2354806" cy="1559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5265" y="2447450"/>
            <a:ext cx="3569400" cy="23641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90" y="5006972"/>
            <a:ext cx="2424894" cy="160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5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но 1 2"/>
          <p:cNvSpPr/>
          <p:nvPr/>
        </p:nvSpPr>
        <p:spPr>
          <a:xfrm>
            <a:off x="7073177" y="51534"/>
            <a:ext cx="1944216" cy="1634480"/>
          </a:xfrm>
          <a:prstGeom prst="irregularSeal1">
            <a:avLst/>
          </a:prstGeom>
          <a:solidFill>
            <a:srgbClr val="FF3B3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ГРУППА №9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10" y="4224178"/>
            <a:ext cx="3820751" cy="2530627"/>
          </a:xfrm>
          <a:prstGeom prst="rect">
            <a:avLst/>
          </a:prstGeom>
        </p:spPr>
      </p:pic>
      <p:sp>
        <p:nvSpPr>
          <p:cNvPr id="10" name="Заголовок 4"/>
          <p:cNvSpPr txBox="1">
            <a:spLocks/>
          </p:cNvSpPr>
          <p:nvPr/>
        </p:nvSpPr>
        <p:spPr>
          <a:xfrm>
            <a:off x="1190671" y="32122"/>
            <a:ext cx="6312392" cy="148933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               КЛОУНЫ </a:t>
            </a:r>
            <a:b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 ГОСТЯХ У РЕБЯТ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4" r="2109" b="3348"/>
          <a:stretch/>
        </p:blipFill>
        <p:spPr>
          <a:xfrm>
            <a:off x="1216263" y="1521453"/>
            <a:ext cx="4867905" cy="2702725"/>
          </a:xfrm>
          <a:prstGeom prst="rect">
            <a:avLst/>
          </a:prstGeom>
        </p:spPr>
      </p:pic>
      <p:pic>
        <p:nvPicPr>
          <p:cNvPr id="12" name="Picture 2" descr="http://ih.constantcontact.com/fs185/1101327574879/img/2720.jpg?a=111966250973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563">
            <a:off x="6475270" y="2148472"/>
            <a:ext cx="1440160" cy="205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h.constantcontact.com/fs185/1101327574879/img/2720.jpg?a=111966250973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81884">
            <a:off x="2831834" y="4447428"/>
            <a:ext cx="1440160" cy="205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11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27" y="4175489"/>
            <a:ext cx="3707904" cy="2455885"/>
          </a:xfrm>
          <a:prstGeom prst="rect">
            <a:avLst/>
          </a:prstGeom>
        </p:spPr>
      </p:pic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3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но 1 2"/>
          <p:cNvSpPr/>
          <p:nvPr/>
        </p:nvSpPr>
        <p:spPr>
          <a:xfrm>
            <a:off x="7073177" y="51534"/>
            <a:ext cx="1944216" cy="1634480"/>
          </a:xfrm>
          <a:prstGeom prst="irregularSeal1">
            <a:avLst/>
          </a:prstGeom>
          <a:solidFill>
            <a:srgbClr val="FF3B3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ГРУППА №10</a:t>
            </a:r>
            <a:endParaRPr lang="ru-RU" b="1" dirty="0"/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1190671" y="32122"/>
            <a:ext cx="6312392" cy="148933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               КЛОУНЫ </a:t>
            </a:r>
            <a:b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 ГОСТЯХ У РЕБЯТ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/>
          <a:stretch/>
        </p:blipFill>
        <p:spPr>
          <a:xfrm>
            <a:off x="1264535" y="1340768"/>
            <a:ext cx="4813700" cy="3011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61" y="1763676"/>
            <a:ext cx="2832513" cy="1876080"/>
          </a:xfrm>
          <a:prstGeom prst="rect">
            <a:avLst/>
          </a:prstGeom>
        </p:spPr>
      </p:pic>
      <p:pic>
        <p:nvPicPr>
          <p:cNvPr id="12" name="Picture 2" descr="http://ih.constantcontact.com/fs185/1101327574879/img/2720.jpg?a=111966250973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65157">
            <a:off x="2040541" y="4746208"/>
            <a:ext cx="1440160" cy="205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80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40698" y="0"/>
            <a:ext cx="6696744" cy="1484784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КЛОУНЫ </a:t>
            </a:r>
            <a:b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 ГОСТЯХ У РЕБЯТ</a:t>
            </a:r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…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7" b="5290"/>
          <a:stretch/>
        </p:blipFill>
        <p:spPr>
          <a:xfrm>
            <a:off x="1771165" y="1411534"/>
            <a:ext cx="6113203" cy="3302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ятно 1 2"/>
          <p:cNvSpPr/>
          <p:nvPr/>
        </p:nvSpPr>
        <p:spPr>
          <a:xfrm>
            <a:off x="7199784" y="188640"/>
            <a:ext cx="1944216" cy="1634480"/>
          </a:xfrm>
          <a:prstGeom prst="irregularSeal1">
            <a:avLst/>
          </a:prstGeom>
          <a:solidFill>
            <a:srgbClr val="FF3B3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ГРУППА №11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2" t="17053" r="12789" b="3410"/>
          <a:stretch/>
        </p:blipFill>
        <p:spPr>
          <a:xfrm>
            <a:off x="1250172" y="4797537"/>
            <a:ext cx="2525552" cy="1679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35" y="4797536"/>
            <a:ext cx="2535406" cy="1679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7" b="1838"/>
          <a:stretch/>
        </p:blipFill>
        <p:spPr>
          <a:xfrm>
            <a:off x="6713080" y="4869160"/>
            <a:ext cx="2170317" cy="1646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913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ontent(2).jpg"/>
          <p:cNvPicPr>
            <a:picLocks noChangeAspect="1"/>
          </p:cNvPicPr>
          <p:nvPr/>
        </p:nvPicPr>
        <p:blipFill>
          <a:blip r:embed="rId2" cstate="print"/>
          <a:srcRect b="85938"/>
          <a:stretch>
            <a:fillRect/>
          </a:stretch>
        </p:blipFill>
        <p:spPr>
          <a:xfrm>
            <a:off x="0" y="-1"/>
            <a:ext cx="9144000" cy="1285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5550" y="1266657"/>
            <a:ext cx="8616450" cy="163965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Nautilus Pompilius" pitchFamily="50" charset="-52"/>
              </a:rPr>
              <a:t>ДЕТСКИЙ САД</a:t>
            </a:r>
            <a:br>
              <a:rPr lang="ru-RU" b="1" dirty="0" smtClean="0">
                <a:solidFill>
                  <a:srgbClr val="FF0000"/>
                </a:solidFill>
                <a:latin typeface="Nautilus Pompilius" pitchFamily="50" charset="-52"/>
              </a:rPr>
            </a:br>
            <a:r>
              <a:rPr lang="ru-RU" b="1" dirty="0" smtClean="0">
                <a:solidFill>
                  <a:srgbClr val="FF0000"/>
                </a:solidFill>
                <a:latin typeface="Nautilus Pompilius" pitchFamily="50" charset="-52"/>
              </a:rPr>
              <a:t> «ЗОЛОТОЙ КОЛЮЧИК» ПРАЗДНУЕТ ДЕНЬ РОЖДЕНИЯ!!!</a:t>
            </a:r>
            <a:endParaRPr lang="ru-RU" b="1" dirty="0">
              <a:solidFill>
                <a:srgbClr val="FF0000"/>
              </a:solidFill>
              <a:latin typeface="Nautilus Pompilius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3920" y="-78008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51017">
            <a:off x="6798811" y="4127963"/>
            <a:ext cx="2356399" cy="1560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1" y="4955911"/>
            <a:ext cx="2268085" cy="150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84" y="2992312"/>
            <a:ext cx="4155956" cy="289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45" y="4908329"/>
            <a:ext cx="203517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0" y="3063608"/>
            <a:ext cx="2223668" cy="1667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7158" y="0"/>
            <a:ext cx="7666842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КАРАВАЙ, КАРАВАЙ, КОГО ЛЮБИШЬ - ВЫБИРАЙ</a:t>
            </a:r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…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39706"/>
            <a:ext cx="7848872" cy="51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8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7158" y="0"/>
            <a:ext cx="7666842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ВЕСЕЛИМСЯ И  ПОЕМ, </a:t>
            </a:r>
            <a:br>
              <a:rPr lang="ru-RU" sz="24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ОЧЕНЬ ВЕСЕЛО ЖИВЕМ!!!</a:t>
            </a:r>
            <a:r>
              <a:rPr lang="ru-RU" sz="24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…</a:t>
            </a:r>
            <a:endParaRPr lang="ru-RU" sz="24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78" y="1340768"/>
            <a:ext cx="7724821" cy="51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1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7158" y="0"/>
            <a:ext cx="7666842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ВЕСЕЛИМСЯ И  ПОЕМ, ОЧЕНЬ ВЕСЕЛО ЖИВЕМ!!!</a:t>
            </a:r>
            <a:r>
              <a:rPr lang="ru-RU" sz="24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…</a:t>
            </a:r>
            <a:endParaRPr lang="ru-RU" sz="24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58" y="1052736"/>
            <a:ext cx="7415808" cy="55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5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7158" y="0"/>
            <a:ext cx="7666842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ВЕСЕЛИМСЯ И  ПОЕМ, ОЧЕНЬ ВЕСЕЛО ЖИВЕМ!!!</a:t>
            </a:r>
            <a:r>
              <a:rPr lang="ru-RU" sz="24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…</a:t>
            </a:r>
            <a:endParaRPr lang="ru-RU" sz="24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6709" r="27951" b="3631"/>
          <a:stretch/>
        </p:blipFill>
        <p:spPr>
          <a:xfrm>
            <a:off x="1025309" y="2204864"/>
            <a:ext cx="3978739" cy="4101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1" t="27240"/>
          <a:stretch/>
        </p:blipFill>
        <p:spPr>
          <a:xfrm>
            <a:off x="4788024" y="1268760"/>
            <a:ext cx="4139952" cy="2308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35" y="3853882"/>
            <a:ext cx="3702256" cy="2452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6592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" y="3033097"/>
            <a:ext cx="3444055" cy="228112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2" r="19537"/>
          <a:stretch/>
        </p:blipFill>
        <p:spPr>
          <a:xfrm>
            <a:off x="5229642" y="3803881"/>
            <a:ext cx="2466204" cy="20371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5853" r="6299" b="-729"/>
          <a:stretch/>
        </p:blipFill>
        <p:spPr>
          <a:xfrm rot="5400000">
            <a:off x="2732474" y="3731310"/>
            <a:ext cx="3019700" cy="200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746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a typeface="MS PMincho" panose="02020600040205080304" pitchFamily="18" charset="-128"/>
                <a:cs typeface="AngsanaUPC" panose="02020603050405020304" pitchFamily="18" charset="-34"/>
              </a:rPr>
              <a:t>ПОЗДРАВЛЯЕМ «ЗОЛОТОЙ КЛЮЧИК»!</a:t>
            </a:r>
            <a:endParaRPr lang="ru-RU" sz="3600" b="1" dirty="0">
              <a:solidFill>
                <a:srgbClr val="FF0000"/>
              </a:solidFill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-1" b="22223"/>
          <a:stretch/>
        </p:blipFill>
        <p:spPr>
          <a:xfrm rot="5400000">
            <a:off x="1432297" y="1370480"/>
            <a:ext cx="2450334" cy="12777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46" y="777610"/>
            <a:ext cx="1957668" cy="1219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552" y="2210680"/>
            <a:ext cx="2440003" cy="16161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14" y="748591"/>
            <a:ext cx="2429860" cy="16093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10986" r="3819" b="8933"/>
          <a:stretch/>
        </p:blipFill>
        <p:spPr>
          <a:xfrm rot="5400000">
            <a:off x="7077986" y="3726014"/>
            <a:ext cx="2464822" cy="16916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" t="-583" r="49679"/>
          <a:stretch/>
        </p:blipFill>
        <p:spPr>
          <a:xfrm rot="5400000">
            <a:off x="3589169" y="1673586"/>
            <a:ext cx="1368151" cy="19739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750" r="4307"/>
          <a:stretch/>
        </p:blipFill>
        <p:spPr>
          <a:xfrm rot="5400000">
            <a:off x="-261455" y="1026828"/>
            <a:ext cx="2529281" cy="20308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t="3631" r="57087" b="43787"/>
          <a:stretch/>
        </p:blipFill>
        <p:spPr>
          <a:xfrm>
            <a:off x="7671555" y="784167"/>
            <a:ext cx="1484682" cy="25552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1954" r="15350" b="15521"/>
          <a:stretch/>
        </p:blipFill>
        <p:spPr>
          <a:xfrm>
            <a:off x="9652" y="4942168"/>
            <a:ext cx="2784038" cy="19520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68" b="-1397"/>
          <a:stretch/>
        </p:blipFill>
        <p:spPr>
          <a:xfrm>
            <a:off x="2778065" y="4877878"/>
            <a:ext cx="1296144" cy="2035185"/>
          </a:xfrm>
          <a:prstGeom prst="rect">
            <a:avLst/>
          </a:prstGeom>
        </p:spPr>
      </p:pic>
      <p:sp>
        <p:nvSpPr>
          <p:cNvPr id="26" name="Заголовок 4"/>
          <p:cNvSpPr txBox="1">
            <a:spLocks/>
          </p:cNvSpPr>
          <p:nvPr/>
        </p:nvSpPr>
        <p:spPr>
          <a:xfrm>
            <a:off x="6531195" y="5827613"/>
            <a:ext cx="2487361" cy="103764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600" b="1" dirty="0" smtClean="0">
                <a:solidFill>
                  <a:srgbClr val="FF0000"/>
                </a:solidFill>
                <a:ea typeface="MS PMincho" panose="02020600040205080304" pitchFamily="18" charset="-128"/>
                <a:cs typeface="AngsanaUPC" panose="02020603050405020304" pitchFamily="18" charset="-34"/>
              </a:rPr>
              <a:t>1</a:t>
            </a:r>
            <a:r>
              <a:rPr lang="ru-RU" sz="3600" b="1" dirty="0" smtClean="0">
                <a:solidFill>
                  <a:srgbClr val="FF0000"/>
                </a:solidFill>
                <a:ea typeface="MS PMincho" panose="02020600040205080304" pitchFamily="18" charset="-128"/>
                <a:cs typeface="AngsanaUPC" panose="02020603050405020304" pitchFamily="18" charset="-34"/>
              </a:rPr>
              <a:t> ГОД</a:t>
            </a:r>
            <a:endParaRPr lang="ru-RU" sz="3600" b="1" dirty="0">
              <a:solidFill>
                <a:srgbClr val="FF0000"/>
              </a:solidFill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7198"/>
          <a:stretch/>
        </p:blipFill>
        <p:spPr>
          <a:xfrm rot="5400000">
            <a:off x="5028878" y="5406716"/>
            <a:ext cx="1714427" cy="1260531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23" y="5559509"/>
            <a:ext cx="1451287" cy="133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3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0"/>
            <a:ext cx="8244408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УРА!! </a:t>
            </a:r>
            <a:b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22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ВСЕ НА ПАРАД В ЧЕСТЬ ПРАЗДНИКА</a:t>
            </a:r>
            <a:endParaRPr lang="ru-RU" sz="22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60" y="1444216"/>
            <a:ext cx="771897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УРА!! </a:t>
            </a:r>
            <a:b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27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ВСЕ НА ПАРАД В ЧЕСТЬ ПРАЗДИКА</a:t>
            </a:r>
            <a:endParaRPr lang="ru-RU" sz="27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247" y="1832196"/>
            <a:ext cx="5301208" cy="3975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28" y="1143000"/>
            <a:ext cx="3382974" cy="25372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28" y="3946787"/>
            <a:ext cx="3365288" cy="25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5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УРА!! </a:t>
            </a:r>
            <a:b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27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ВСЕ НА ПАРАД В ЧЕСТЬ ПРАЗДИКА</a:t>
            </a:r>
            <a:endParaRPr lang="ru-RU" sz="27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70850"/>
            <a:ext cx="3600400" cy="2700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67" y="1170849"/>
            <a:ext cx="3564449" cy="26733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67" y="4203086"/>
            <a:ext cx="3567696" cy="23630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48870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8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УРА!! </a:t>
            </a:r>
            <a:b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27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ВСЕ НА ПАРАД В ЧЕСТЬ ПРАЗДИКА</a:t>
            </a:r>
            <a:endParaRPr lang="ru-RU" sz="27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26" y="1044793"/>
            <a:ext cx="5409790" cy="3583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732718"/>
            <a:ext cx="2838359" cy="18799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23" y="4725319"/>
            <a:ext cx="2849528" cy="18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3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УРА!! </a:t>
            </a:r>
            <a:b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endParaRPr lang="ru-RU" sz="27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54" y="1585936"/>
            <a:ext cx="6768752" cy="50765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241">
            <a:off x="1303840" y="636166"/>
            <a:ext cx="3744416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Заголовок 4"/>
          <p:cNvSpPr txBox="1">
            <a:spLocks/>
          </p:cNvSpPr>
          <p:nvPr/>
        </p:nvSpPr>
        <p:spPr>
          <a:xfrm>
            <a:off x="2087216" y="696770"/>
            <a:ext cx="8100392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УРА!! </a:t>
            </a:r>
            <a:br>
              <a:rPr lang="ru-RU" b="1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endParaRPr lang="ru-RU" sz="27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3391395" y="94551"/>
            <a:ext cx="8100392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УРА!! </a:t>
            </a:r>
            <a:b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endParaRPr lang="ru-RU" sz="27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2772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7158" y="0"/>
            <a:ext cx="7186634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ТАК НАЧАЛСЯ </a:t>
            </a:r>
            <a:b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НАШ ДЕНЬ…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4588" y="2496177"/>
            <a:ext cx="4791533" cy="3593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58" y="1182238"/>
            <a:ext cx="3553505" cy="26651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58" y="4062771"/>
            <a:ext cx="3527459" cy="2645594"/>
          </a:xfrm>
          <a:prstGeom prst="rect">
            <a:avLst/>
          </a:prstGeom>
        </p:spPr>
      </p:pic>
      <p:pic>
        <p:nvPicPr>
          <p:cNvPr id="1026" name="Picture 2" descr="http://ih.constantcontact.com/fs185/1101327574879/img/2720.jpg?a=111966250973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563">
            <a:off x="7282970" y="763236"/>
            <a:ext cx="1440160" cy="205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УРА!! </a:t>
            </a:r>
            <a:b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endParaRPr lang="ru-RU" sz="27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b="8319"/>
          <a:stretch/>
        </p:blipFill>
        <p:spPr>
          <a:xfrm>
            <a:off x="3557046" y="2715314"/>
            <a:ext cx="4687362" cy="3987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3" b="8560"/>
          <a:stretch/>
        </p:blipFill>
        <p:spPr>
          <a:xfrm rot="714684">
            <a:off x="1759736" y="700877"/>
            <a:ext cx="3240360" cy="24197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Заголовок 4"/>
          <p:cNvSpPr txBox="1">
            <a:spLocks/>
          </p:cNvSpPr>
          <p:nvPr/>
        </p:nvSpPr>
        <p:spPr>
          <a:xfrm>
            <a:off x="3008143" y="964025"/>
            <a:ext cx="8100392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УРА!! </a:t>
            </a:r>
            <a:br>
              <a:rPr lang="ru-RU" b="1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endParaRPr lang="ru-RU" sz="27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-1756763" y="4477025"/>
            <a:ext cx="8100392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УРА!! </a:t>
            </a:r>
            <a:b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endParaRPr lang="ru-RU" sz="27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859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7158" y="0"/>
            <a:ext cx="7186634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ТАК НАЧАЛСЯ </a:t>
            </a:r>
            <a:b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НАШ ДЕНЬ…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60" y="4112699"/>
            <a:ext cx="3682692" cy="26806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46194"/>
            <a:ext cx="3672408" cy="27543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20" y="1193315"/>
            <a:ext cx="3742914" cy="28071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34557"/>
            <a:ext cx="3672408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0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7158" y="0"/>
            <a:ext cx="7186634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ТАК НАЧАЛСЯ </a:t>
            </a:r>
            <a:b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НАШ ДЕНЬ…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528350"/>
            <a:ext cx="2954172" cy="22156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09" y="3718078"/>
            <a:ext cx="3796666" cy="2847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14" y="1285973"/>
            <a:ext cx="2852911" cy="21396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0690" y="1687068"/>
            <a:ext cx="3208756" cy="24065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96393" y="1524566"/>
            <a:ext cx="2422504" cy="181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7158" y="0"/>
            <a:ext cx="7186634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ТАК НАЧАЛСЯ </a:t>
            </a:r>
            <a:b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НАШ ДЕНЬ…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38" b="23858"/>
          <a:stretch/>
        </p:blipFill>
        <p:spPr>
          <a:xfrm>
            <a:off x="1285860" y="3949403"/>
            <a:ext cx="3276461" cy="2640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05" y="1232110"/>
            <a:ext cx="3682011" cy="2438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7898" r="31100"/>
          <a:stretch/>
        </p:blipFill>
        <p:spPr>
          <a:xfrm>
            <a:off x="5837093" y="3965377"/>
            <a:ext cx="2533555" cy="2643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07" y="1238212"/>
            <a:ext cx="3862504" cy="2558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548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9104" y="0"/>
            <a:ext cx="8064896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РАЗВЕСЕЛАЯ УТРЕННЯЯ ГИМНАСТИКА …</a:t>
            </a:r>
            <a:endParaRPr lang="ru-RU" sz="32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86" y="1153950"/>
            <a:ext cx="7164288" cy="5373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978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2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9104" y="0"/>
            <a:ext cx="8064896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РАЗВЕСЕЛАЯ УТРЕННЯЯ ГИМНАСТИКА …</a:t>
            </a:r>
            <a:endParaRPr lang="ru-RU" sz="3200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08" y="1176048"/>
            <a:ext cx="7164288" cy="5373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85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ontent(2).jpg"/>
          <p:cNvPicPr>
            <a:picLocks noChangeAspect="1"/>
          </p:cNvPicPr>
          <p:nvPr/>
        </p:nvPicPr>
        <p:blipFill>
          <a:blip r:embed="rId3" cstate="print"/>
          <a:srcRect l="81250"/>
          <a:stretch>
            <a:fillRect/>
          </a:stretch>
        </p:blipFill>
        <p:spPr>
          <a:xfrm flipH="1">
            <a:off x="0" y="0"/>
            <a:ext cx="1285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но 1 2"/>
          <p:cNvSpPr/>
          <p:nvPr/>
        </p:nvSpPr>
        <p:spPr>
          <a:xfrm>
            <a:off x="7083621" y="188640"/>
            <a:ext cx="1944216" cy="1634480"/>
          </a:xfrm>
          <a:prstGeom prst="irregularSeal1">
            <a:avLst/>
          </a:prstGeom>
          <a:solidFill>
            <a:srgbClr val="FF3B3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ГРУППА №1</a:t>
            </a:r>
            <a:endParaRPr lang="ru-RU" b="1" dirty="0"/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1189399" y="-158230"/>
            <a:ext cx="6312392" cy="148933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               КЛОУНЫ </a:t>
            </a:r>
            <a:b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S PMincho" panose="02020600040205080304" pitchFamily="18" charset="-128"/>
                <a:ea typeface="MS PMincho" panose="02020600040205080304" pitchFamily="18" charset="-128"/>
                <a:cs typeface="AngsanaUPC" panose="02020603050405020304" pitchFamily="18" charset="-34"/>
              </a:rPr>
              <a:t>В ГОСТЯХ У РЕБЯТ</a:t>
            </a:r>
            <a:endParaRPr lang="ru-RU" b="1" dirty="0">
              <a:solidFill>
                <a:srgbClr val="FF0000"/>
              </a:solidFill>
              <a:latin typeface="MS PMincho" panose="02020600040205080304" pitchFamily="18" charset="-128"/>
              <a:ea typeface="MS PMincho" panose="02020600040205080304" pitchFamily="18" charset="-128"/>
              <a:cs typeface="AngsanaUPC" panose="02020603050405020304" pitchFamily="18" charset="-34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5" t="4924" r="11363" b="30682"/>
          <a:stretch/>
        </p:blipFill>
        <p:spPr>
          <a:xfrm>
            <a:off x="1695350" y="4326246"/>
            <a:ext cx="2952324" cy="23431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8" t="47304" r="79349" b="17923"/>
          <a:stretch/>
        </p:blipFill>
        <p:spPr>
          <a:xfrm>
            <a:off x="6611589" y="2014112"/>
            <a:ext cx="1639259" cy="1944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961" y="3913602"/>
            <a:ext cx="3439459" cy="2579594"/>
          </a:xfrm>
          <a:prstGeom prst="rect">
            <a:avLst/>
          </a:prstGeom>
        </p:spPr>
      </p:pic>
      <p:pic>
        <p:nvPicPr>
          <p:cNvPr id="14" name="Picture 2" descr="http://ih.constantcontact.com/fs185/1101327574879/img/2720.jpg?a=111966250973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9379">
            <a:off x="6006177" y="2924526"/>
            <a:ext cx="1440160" cy="205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07" y="1230381"/>
            <a:ext cx="4584164" cy="30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4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72bd6585e37033920c6ed22c8848fa5507a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136</Words>
  <Application>Microsoft Office PowerPoint</Application>
  <PresentationFormat>Экран (4:3)</PresentationFormat>
  <Paragraphs>49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MS PMincho</vt:lpstr>
      <vt:lpstr>AngsanaUPC</vt:lpstr>
      <vt:lpstr>Arial</vt:lpstr>
      <vt:lpstr>Calibri</vt:lpstr>
      <vt:lpstr>Nautilus Pompilius</vt:lpstr>
      <vt:lpstr>Тема Office</vt:lpstr>
      <vt:lpstr>НАМ  1 год</vt:lpstr>
      <vt:lpstr>ДЕТСКИЙ САД  «ЗОЛОТОЙ КОЛЮЧИК» ПРАЗДНУЕТ ДЕНЬ РОЖДЕНИЯ!!!</vt:lpstr>
      <vt:lpstr>ТАК НАЧАЛСЯ  НАШ ДЕНЬ…</vt:lpstr>
      <vt:lpstr>ТАК НАЧАЛСЯ  НАШ ДЕНЬ…</vt:lpstr>
      <vt:lpstr>ТАК НАЧАЛСЯ  НАШ ДЕНЬ…</vt:lpstr>
      <vt:lpstr>ТАК НАЧАЛСЯ  НАШ ДЕНЬ…</vt:lpstr>
      <vt:lpstr>РАЗВЕСЕЛАЯ УТРЕННЯЯ ГИМНАСТИКА …</vt:lpstr>
      <vt:lpstr>РАЗВЕСЕЛАЯ УТРЕННЯЯ ГИМНАСТИКА …</vt:lpstr>
      <vt:lpstr>               КЛОУНЫ  В ГОСТЯХ У РЕБЯТ</vt:lpstr>
      <vt:lpstr>КЛОУНЫ  В ГОСТЯХ У САМЫХ МАЛЕНЬКИХ…</vt:lpstr>
      <vt:lpstr>               КЛОУНЫ  В ГОСТЯХ У РЕБЯТ</vt:lpstr>
      <vt:lpstr>               КЛОУНЫ  В ГОСТЯХ У РЕБЯТ</vt:lpstr>
      <vt:lpstr>               КЛОУНЫ  В ГОСТЯХ У РЕБЯТ</vt:lpstr>
      <vt:lpstr>               КЛОУНЫ  В ГОСТЯХ У РЕБЯТ</vt:lpstr>
      <vt:lpstr>               КЛОУНЫ  В ГОСТЯХ У РЕБЯТ</vt:lpstr>
      <vt:lpstr>Презентация PowerPoint</vt:lpstr>
      <vt:lpstr>Презентация PowerPoint</vt:lpstr>
      <vt:lpstr>Презентация PowerPoint</vt:lpstr>
      <vt:lpstr>КЛОУНЫ  В ГОСТЯХ У РЕБЯТ…</vt:lpstr>
      <vt:lpstr>КАРАВАЙ, КАРАВАЙ, КОГО ЛЮБИШЬ - ВЫБИРАЙ…</vt:lpstr>
      <vt:lpstr>ВЕСЕЛИМСЯ И  ПОЕМ,  ОЧЕНЬ ВЕСЕЛО ЖИВЕМ!!!…</vt:lpstr>
      <vt:lpstr>ВЕСЕЛИМСЯ И  ПОЕМ, ОЧЕНЬ ВЕСЕЛО ЖИВЕМ!!!…</vt:lpstr>
      <vt:lpstr>ВЕСЕЛИМСЯ И  ПОЕМ, ОЧЕНЬ ВЕСЕЛО ЖИВЕМ!!!…</vt:lpstr>
      <vt:lpstr>ПОЗДРАВЛЯЕМ «ЗОЛОТОЙ КЛЮЧИК»!</vt:lpstr>
      <vt:lpstr>УРА!!  ВСЕ НА ПАРАД В ЧЕСТЬ ПРАЗДНИКА</vt:lpstr>
      <vt:lpstr>УРА!!  ВСЕ НА ПАРАД В ЧЕСТЬ ПРАЗДИКА</vt:lpstr>
      <vt:lpstr>УРА!!  ВСЕ НА ПАРАД В ЧЕСТЬ ПРАЗДИКА</vt:lpstr>
      <vt:lpstr>УРА!!  ВСЕ НА ПАРАД В ЧЕСТЬ ПРАЗДИКА</vt:lpstr>
      <vt:lpstr>УРА!!  </vt:lpstr>
      <vt:lpstr>УРА!!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Шары. Праздник.</dc:title>
  <dc:subject>шаблон для презентаций</dc:subject>
  <dc:creator>Питинева Антонина</dc:creator>
  <cp:keywords>шаблон для презентаций, шары, праздник</cp:keywords>
  <cp:lastModifiedBy>ASUS</cp:lastModifiedBy>
  <cp:revision>46</cp:revision>
  <dcterms:created xsi:type="dcterms:W3CDTF">2014-01-22T17:27:59Z</dcterms:created>
  <dcterms:modified xsi:type="dcterms:W3CDTF">2016-02-26T14:49:23Z</dcterms:modified>
</cp:coreProperties>
</file>